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3004800" cy="7315200"/>
  <p:notesSz cx="6858000" cy="9144000"/>
  <p:embeddedFontLst>
    <p:embeddedFont>
      <p:font typeface="Bryndan Write" charset="1" panose="02000503000000000000"/>
      <p:regular r:id="rId11"/>
    </p:embeddedFont>
    <p:embeddedFont>
      <p:font typeface="Gagalin" charset="1" panose="00000500000000000000"/>
      <p:regular r:id="rId12"/>
    </p:embeddedFont>
    <p:embeddedFont>
      <p:font typeface="More Sugar" charset="1" panose="00000000000000000000"/>
      <p:regular r:id="rId13"/>
    </p:embeddedFont>
    <p:embeddedFont>
      <p:font typeface="Shrikhand" charset="1" panose="02000000000000000000"/>
      <p:regular r:id="rId14"/>
    </p:embeddedFont>
    <p:embeddedFont>
      <p:font typeface="HK Grotesk Light" charset="1" panose="00000400000000000000"/>
      <p:regular r:id="rId15"/>
    </p:embeddedFont>
    <p:embeddedFont>
      <p:font typeface="Horizon" charset="1" panose="02000500000000000000"/>
      <p:regular r:id="rId16"/>
    </p:embeddedFont>
    <p:embeddedFont>
      <p:font typeface="League Gothic" charset="1" panose="00000500000000000000"/>
      <p:regular r:id="rId17"/>
    </p:embeddedFont>
    <p:embeddedFont>
      <p:font typeface="Chunk Five" charset="1" panose="00000500000000000000"/>
      <p:regular r:id="rId18"/>
    </p:embeddedFont>
    <p:embeddedFont>
      <p:font typeface="Chewy" charset="1" panose="02000000000000000000"/>
      <p:regular r:id="rId19"/>
    </p:embeddedFont>
    <p:embeddedFont>
      <p:font typeface="HK Grotesk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ZpA4ta5E.mp4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jpeg" Type="http://schemas.openxmlformats.org/officeDocument/2006/relationships/image"/><Relationship Id="rId5" Target="../media/VAGZpA4ta5E.mp4" Type="http://schemas.openxmlformats.org/officeDocument/2006/relationships/video"/><Relationship Id="rId6" Target="../media/VAGZpA4ta5E.mp4" Type="http://schemas.microsoft.com/office/2007/relationships/media"/><Relationship Id="rId7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svg" Type="http://schemas.openxmlformats.org/officeDocument/2006/relationships/image"/><Relationship Id="rId11" Target="../media/image19.png" Type="http://schemas.openxmlformats.org/officeDocument/2006/relationships/image"/><Relationship Id="rId12" Target="../media/image20.png" Type="http://schemas.openxmlformats.org/officeDocument/2006/relationships/image"/><Relationship Id="rId13" Target="../media/image21.svg" Type="http://schemas.openxmlformats.org/officeDocument/2006/relationships/image"/><Relationship Id="rId14" Target="../media/image22.png" Type="http://schemas.openxmlformats.org/officeDocument/2006/relationships/image"/><Relationship Id="rId15" Target="../media/image23.png" Type="http://schemas.openxmlformats.org/officeDocument/2006/relationships/image"/><Relationship Id="rId16" Target="../media/image24.png" Type="http://schemas.openxmlformats.org/officeDocument/2006/relationships/image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jpe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svg" Type="http://schemas.openxmlformats.org/officeDocument/2006/relationships/image"/><Relationship Id="rId2" Target="../media/image25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28.png" Type="http://schemas.openxmlformats.org/officeDocument/2006/relationships/image"/><Relationship Id="rId6" Target="../media/image29.svg" Type="http://schemas.openxmlformats.org/officeDocument/2006/relationships/image"/><Relationship Id="rId7" Target="../media/image30.png" Type="http://schemas.openxmlformats.org/officeDocument/2006/relationships/image"/><Relationship Id="rId8" Target="../media/image31.svg" Type="http://schemas.openxmlformats.org/officeDocument/2006/relationships/image"/><Relationship Id="rId9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39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91470" y="-576703"/>
            <a:ext cx="3576320" cy="2926080"/>
          </a:xfrm>
          <a:custGeom>
            <a:avLst/>
            <a:gdLst/>
            <a:ahLst/>
            <a:cxnLst/>
            <a:rect r="r" b="b" t="t" l="l"/>
            <a:pathLst>
              <a:path h="2926080" w="3576320">
                <a:moveTo>
                  <a:pt x="0" y="0"/>
                </a:moveTo>
                <a:lnTo>
                  <a:pt x="3576320" y="0"/>
                </a:lnTo>
                <a:lnTo>
                  <a:pt x="3576320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434811" y="3219650"/>
            <a:ext cx="5238661" cy="1162074"/>
            <a:chOff x="0" y="0"/>
            <a:chExt cx="6984881" cy="154943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8100"/>
              <a:ext cx="6984881" cy="8314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99"/>
                </a:lnSpc>
              </a:pPr>
              <a:r>
                <a:rPr lang="en-US" sz="4299">
                  <a:solidFill>
                    <a:srgbClr val="F3F3F3"/>
                  </a:solidFill>
                  <a:latin typeface="Bryndan Write"/>
                  <a:ea typeface="Bryndan Write"/>
                  <a:cs typeface="Bryndan Write"/>
                  <a:sym typeface="Bryndan Write"/>
                </a:rPr>
                <a:t>Andika Risky Saputra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156769"/>
              <a:ext cx="6031906" cy="3926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01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783955" y="1888997"/>
            <a:ext cx="4889516" cy="1643402"/>
            <a:chOff x="0" y="0"/>
            <a:chExt cx="6519355" cy="21912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42875"/>
              <a:ext cx="6519355" cy="13684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499"/>
                </a:lnSpc>
              </a:pPr>
              <a:r>
                <a:rPr lang="en-US" sz="7499">
                  <a:solidFill>
                    <a:srgbClr val="F3F3F3"/>
                  </a:solidFill>
                  <a:latin typeface="Gagalin"/>
                  <a:ea typeface="Gagalin"/>
                  <a:cs typeface="Gagalin"/>
                  <a:sym typeface="Gagalin"/>
                </a:rPr>
                <a:t>Portofolio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798540"/>
              <a:ext cx="5629893" cy="3926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0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274579" y="4075653"/>
            <a:ext cx="1559123" cy="306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0"/>
              </a:lnSpc>
              <a:spcBef>
                <a:spcPct val="0"/>
              </a:spcBef>
            </a:pPr>
            <a:r>
              <a:rPr lang="en-US" sz="2300">
                <a:solidFill>
                  <a:srgbClr val="F3F3F3"/>
                </a:solidFill>
                <a:latin typeface="More Sugar"/>
                <a:ea typeface="More Sugar"/>
                <a:cs typeface="More Sugar"/>
                <a:sym typeface="More Sugar"/>
              </a:rPr>
              <a:t>Moderator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1117" y="307801"/>
            <a:ext cx="5344794" cy="6064989"/>
            <a:chOff x="0" y="0"/>
            <a:chExt cx="7126391" cy="808665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9" r="0" b="14474"/>
            <a:stretch>
              <a:fillRect/>
            </a:stretch>
          </p:blipFill>
          <p:spPr>
            <a:xfrm flipH="false" flipV="false">
              <a:off x="0" y="0"/>
              <a:ext cx="7126391" cy="808665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2422717" y="307801"/>
            <a:ext cx="905030" cy="847437"/>
          </a:xfrm>
          <a:custGeom>
            <a:avLst/>
            <a:gdLst/>
            <a:ahLst/>
            <a:cxnLst/>
            <a:rect r="r" b="b" t="t" l="l"/>
            <a:pathLst>
              <a:path h="847437" w="905030">
                <a:moveTo>
                  <a:pt x="0" y="0"/>
                </a:moveTo>
                <a:lnTo>
                  <a:pt x="905030" y="0"/>
                </a:lnTo>
                <a:lnTo>
                  <a:pt x="905030" y="847438"/>
                </a:lnTo>
                <a:lnTo>
                  <a:pt x="0" y="8474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505575" y="1470586"/>
            <a:ext cx="4264160" cy="3276740"/>
            <a:chOff x="0" y="0"/>
            <a:chExt cx="5685547" cy="436898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57150"/>
              <a:ext cx="3146762" cy="6743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600">
                  <a:solidFill>
                    <a:srgbClr val="1B392C"/>
                  </a:solidFill>
                  <a:latin typeface="Shrikhand"/>
                  <a:ea typeface="Shrikhand"/>
                  <a:cs typeface="Shrikhand"/>
                  <a:sym typeface="Shrikhand"/>
                </a:rPr>
                <a:t>About Me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56802"/>
              <a:ext cx="5685547" cy="3512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99"/>
                </a:lnSpc>
              </a:pPr>
              <a:r>
                <a:rPr lang="en-US" sz="1799">
                  <a:solidFill>
                    <a:srgbClr val="1B392C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Graduates of S1 Informatics Engineering at Indraprasta PGRI University.</a:t>
              </a:r>
            </a:p>
            <a:p>
              <a:pPr algn="l">
                <a:lnSpc>
                  <a:spcPts val="2699"/>
                </a:lnSpc>
              </a:pPr>
              <a:r>
                <a:rPr lang="en-US" sz="1799">
                  <a:solidFill>
                    <a:srgbClr val="1B392C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Have 3 years of work experience in the field of customer service.</a:t>
              </a:r>
            </a:p>
            <a:p>
              <a:pPr algn="l">
                <a:lnSpc>
                  <a:spcPts val="2699"/>
                </a:lnSpc>
              </a:pPr>
            </a:p>
            <a:p>
              <a:pPr algn="l" marL="0" indent="0" lvl="0">
                <a:lnSpc>
                  <a:spcPts val="2699"/>
                </a:lnSpc>
              </a:pPr>
              <a:r>
                <a:rPr lang="en-US" sz="1799">
                  <a:solidFill>
                    <a:srgbClr val="1B392C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I am eager to continue to grow and make a positive contribution in the team and company where I work.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39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110449" y="3523489"/>
            <a:ext cx="7021265" cy="9525"/>
          </a:xfrm>
          <a:prstGeom prst="line">
            <a:avLst/>
          </a:prstGeom>
          <a:ln cap="flat" w="19050">
            <a:solidFill>
              <a:srgbClr val="4659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585953" y="-1168041"/>
            <a:ext cx="3199714" cy="3289426"/>
          </a:xfrm>
          <a:custGeom>
            <a:avLst/>
            <a:gdLst/>
            <a:ahLst/>
            <a:cxnLst/>
            <a:rect r="r" b="b" t="t" l="l"/>
            <a:pathLst>
              <a:path h="3289426" w="3199714">
                <a:moveTo>
                  <a:pt x="0" y="0"/>
                </a:moveTo>
                <a:lnTo>
                  <a:pt x="3199714" y="0"/>
                </a:lnTo>
                <a:lnTo>
                  <a:pt x="3199714" y="3289425"/>
                </a:lnTo>
                <a:lnTo>
                  <a:pt x="0" y="3289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49762" y="1973146"/>
            <a:ext cx="3384214" cy="1903621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149762" y="4373208"/>
            <a:ext cx="3428340" cy="2210472"/>
          </a:xfrm>
          <a:custGeom>
            <a:avLst/>
            <a:gdLst/>
            <a:ahLst/>
            <a:cxnLst/>
            <a:rect r="r" b="b" t="t" l="l"/>
            <a:pathLst>
              <a:path h="2210472" w="3428340">
                <a:moveTo>
                  <a:pt x="0" y="0"/>
                </a:moveTo>
                <a:lnTo>
                  <a:pt x="3428340" y="0"/>
                </a:lnTo>
                <a:lnTo>
                  <a:pt x="3428340" y="2210472"/>
                </a:lnTo>
                <a:lnTo>
                  <a:pt x="0" y="22104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23132" b="-742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1117" y="655320"/>
            <a:ext cx="3301103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FF914D"/>
                </a:solidFill>
                <a:latin typeface="Horizon"/>
                <a:ea typeface="Horizon"/>
                <a:cs typeface="Horizon"/>
                <a:sym typeface="Horizon"/>
              </a:rPr>
              <a:t>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10449" y="2410686"/>
            <a:ext cx="2843436" cy="503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29"/>
              </a:lnSpc>
              <a:spcBef>
                <a:spcPct val="0"/>
              </a:spcBef>
            </a:pPr>
            <a:r>
              <a:rPr lang="en-US" sz="3099">
                <a:solidFill>
                  <a:srgbClr val="F7941E"/>
                </a:solidFill>
                <a:latin typeface="League Gothic"/>
                <a:ea typeface="League Gothic"/>
                <a:cs typeface="League Gothic"/>
                <a:sym typeface="League Gothic"/>
              </a:rPr>
              <a:t>Automatic Height Gauge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50212" y="2259748"/>
            <a:ext cx="3881503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F3F3F3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This automatic height measuring device is designed using Arduino Uno and Ultrasonic Sensor.</a:t>
            </a:r>
          </a:p>
        </p:txBody>
      </p:sp>
      <p:sp>
        <p:nvSpPr>
          <p:cNvPr name="AutoShape 9" id="9"/>
          <p:cNvSpPr/>
          <p:nvPr/>
        </p:nvSpPr>
        <p:spPr>
          <a:xfrm>
            <a:off x="5110462" y="5879774"/>
            <a:ext cx="7021265" cy="9525"/>
          </a:xfrm>
          <a:prstGeom prst="line">
            <a:avLst/>
          </a:prstGeom>
          <a:ln cap="flat" w="19050">
            <a:solidFill>
              <a:srgbClr val="4659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5110462" y="4766971"/>
            <a:ext cx="2843436" cy="503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29"/>
              </a:lnSpc>
              <a:spcBef>
                <a:spcPct val="0"/>
              </a:spcBef>
            </a:pPr>
            <a:r>
              <a:rPr lang="en-US" sz="3099">
                <a:solidFill>
                  <a:srgbClr val="F7941E"/>
                </a:solidFill>
                <a:latin typeface="League Gothic"/>
                <a:ea typeface="League Gothic"/>
                <a:cs typeface="League Gothic"/>
                <a:sym typeface="League Gothic"/>
              </a:rPr>
              <a:t>Grocery Store Website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50225" y="4616033"/>
            <a:ext cx="3881503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F3F3F3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Creating a grocery store website using the PHP programming language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69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0138" y="5775280"/>
            <a:ext cx="741016" cy="382634"/>
          </a:xfrm>
          <a:custGeom>
            <a:avLst/>
            <a:gdLst/>
            <a:ahLst/>
            <a:cxnLst/>
            <a:rect r="r" b="b" t="t" l="l"/>
            <a:pathLst>
              <a:path h="382634" w="741016">
                <a:moveTo>
                  <a:pt x="0" y="0"/>
                </a:moveTo>
                <a:lnTo>
                  <a:pt x="741016" y="0"/>
                </a:lnTo>
                <a:lnTo>
                  <a:pt x="741016" y="382634"/>
                </a:lnTo>
                <a:lnTo>
                  <a:pt x="0" y="3826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8113" y="5708577"/>
            <a:ext cx="452239" cy="516041"/>
          </a:xfrm>
          <a:custGeom>
            <a:avLst/>
            <a:gdLst/>
            <a:ahLst/>
            <a:cxnLst/>
            <a:rect r="r" b="b" t="t" l="l"/>
            <a:pathLst>
              <a:path h="516041" w="452239">
                <a:moveTo>
                  <a:pt x="0" y="0"/>
                </a:moveTo>
                <a:lnTo>
                  <a:pt x="452239" y="0"/>
                </a:lnTo>
                <a:lnTo>
                  <a:pt x="452239" y="516040"/>
                </a:lnTo>
                <a:lnTo>
                  <a:pt x="0" y="5160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8625" y="4851536"/>
            <a:ext cx="591215" cy="788286"/>
          </a:xfrm>
          <a:custGeom>
            <a:avLst/>
            <a:gdLst/>
            <a:ahLst/>
            <a:cxnLst/>
            <a:rect r="r" b="b" t="t" l="l"/>
            <a:pathLst>
              <a:path h="788286" w="591215">
                <a:moveTo>
                  <a:pt x="0" y="0"/>
                </a:moveTo>
                <a:lnTo>
                  <a:pt x="591215" y="0"/>
                </a:lnTo>
                <a:lnTo>
                  <a:pt x="591215" y="788286"/>
                </a:lnTo>
                <a:lnTo>
                  <a:pt x="0" y="7882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02752" y="5708577"/>
            <a:ext cx="480900" cy="606814"/>
          </a:xfrm>
          <a:custGeom>
            <a:avLst/>
            <a:gdLst/>
            <a:ahLst/>
            <a:cxnLst/>
            <a:rect r="r" b="b" t="t" l="l"/>
            <a:pathLst>
              <a:path h="606814" w="480900">
                <a:moveTo>
                  <a:pt x="0" y="0"/>
                </a:moveTo>
                <a:lnTo>
                  <a:pt x="480900" y="0"/>
                </a:lnTo>
                <a:lnTo>
                  <a:pt x="480900" y="606814"/>
                </a:lnTo>
                <a:lnTo>
                  <a:pt x="0" y="6068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4872" y="4987324"/>
            <a:ext cx="671548" cy="671548"/>
          </a:xfrm>
          <a:custGeom>
            <a:avLst/>
            <a:gdLst/>
            <a:ahLst/>
            <a:cxnLst/>
            <a:rect r="r" b="b" t="t" l="l"/>
            <a:pathLst>
              <a:path h="671548" w="671548">
                <a:moveTo>
                  <a:pt x="0" y="0"/>
                </a:moveTo>
                <a:lnTo>
                  <a:pt x="671548" y="0"/>
                </a:lnTo>
                <a:lnTo>
                  <a:pt x="671548" y="671548"/>
                </a:lnTo>
                <a:lnTo>
                  <a:pt x="0" y="6715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7152" y="6310219"/>
            <a:ext cx="546988" cy="546988"/>
          </a:xfrm>
          <a:custGeom>
            <a:avLst/>
            <a:gdLst/>
            <a:ahLst/>
            <a:cxnLst/>
            <a:rect r="r" b="b" t="t" l="l"/>
            <a:pathLst>
              <a:path h="546988" w="546988">
                <a:moveTo>
                  <a:pt x="0" y="0"/>
                </a:moveTo>
                <a:lnTo>
                  <a:pt x="546988" y="0"/>
                </a:lnTo>
                <a:lnTo>
                  <a:pt x="546988" y="546988"/>
                </a:lnTo>
                <a:lnTo>
                  <a:pt x="0" y="5469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43665" y="4963028"/>
            <a:ext cx="533563" cy="695844"/>
          </a:xfrm>
          <a:custGeom>
            <a:avLst/>
            <a:gdLst/>
            <a:ahLst/>
            <a:cxnLst/>
            <a:rect r="r" b="b" t="t" l="l"/>
            <a:pathLst>
              <a:path h="695844" w="533563">
                <a:moveTo>
                  <a:pt x="0" y="0"/>
                </a:moveTo>
                <a:lnTo>
                  <a:pt x="533562" y="0"/>
                </a:lnTo>
                <a:lnTo>
                  <a:pt x="533562" y="695844"/>
                </a:lnTo>
                <a:lnTo>
                  <a:pt x="0" y="69584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86539" y="6315391"/>
            <a:ext cx="563813" cy="563813"/>
          </a:xfrm>
          <a:custGeom>
            <a:avLst/>
            <a:gdLst/>
            <a:ahLst/>
            <a:cxnLst/>
            <a:rect r="r" b="b" t="t" l="l"/>
            <a:pathLst>
              <a:path h="563813" w="563813">
                <a:moveTo>
                  <a:pt x="0" y="0"/>
                </a:moveTo>
                <a:lnTo>
                  <a:pt x="563813" y="0"/>
                </a:lnTo>
                <a:lnTo>
                  <a:pt x="563813" y="563812"/>
                </a:lnTo>
                <a:lnTo>
                  <a:pt x="0" y="56381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22357" y="1138309"/>
            <a:ext cx="2869599" cy="2001864"/>
          </a:xfrm>
          <a:custGeom>
            <a:avLst/>
            <a:gdLst/>
            <a:ahLst/>
            <a:cxnLst/>
            <a:rect r="r" b="b" t="t" l="l"/>
            <a:pathLst>
              <a:path h="2001864" w="2869599">
                <a:moveTo>
                  <a:pt x="0" y="0"/>
                </a:moveTo>
                <a:lnTo>
                  <a:pt x="2869598" y="0"/>
                </a:lnTo>
                <a:lnTo>
                  <a:pt x="2869598" y="2001864"/>
                </a:lnTo>
                <a:lnTo>
                  <a:pt x="0" y="200186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30697" t="-20573" r="-29198" b="-8354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887996" y="1043257"/>
            <a:ext cx="2896705" cy="2096916"/>
          </a:xfrm>
          <a:custGeom>
            <a:avLst/>
            <a:gdLst/>
            <a:ahLst/>
            <a:cxnLst/>
            <a:rect r="r" b="b" t="t" l="l"/>
            <a:pathLst>
              <a:path h="2096916" w="2896705">
                <a:moveTo>
                  <a:pt x="0" y="0"/>
                </a:moveTo>
                <a:lnTo>
                  <a:pt x="2896704" y="0"/>
                </a:lnTo>
                <a:lnTo>
                  <a:pt x="2896704" y="2096916"/>
                </a:lnTo>
                <a:lnTo>
                  <a:pt x="0" y="209691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31722" t="-20212" r="-36097" b="-10127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816896" y="926855"/>
            <a:ext cx="3198142" cy="2213318"/>
          </a:xfrm>
          <a:custGeom>
            <a:avLst/>
            <a:gdLst/>
            <a:ahLst/>
            <a:cxnLst/>
            <a:rect r="r" b="b" t="t" l="l"/>
            <a:pathLst>
              <a:path h="2213318" w="3198142">
                <a:moveTo>
                  <a:pt x="0" y="0"/>
                </a:moveTo>
                <a:lnTo>
                  <a:pt x="3198142" y="0"/>
                </a:lnTo>
                <a:lnTo>
                  <a:pt x="3198142" y="2213318"/>
                </a:lnTo>
                <a:lnTo>
                  <a:pt x="0" y="2213318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34314" t="-25105" r="-34497" b="-1210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94254" y="322626"/>
            <a:ext cx="4622641" cy="5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60"/>
              </a:lnSpc>
              <a:spcBef>
                <a:spcPct val="0"/>
              </a:spcBef>
            </a:pPr>
            <a:r>
              <a:rPr lang="en-US" sz="36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Skills And Certified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0138" y="4188595"/>
            <a:ext cx="2406658" cy="596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89"/>
              </a:lnSpc>
              <a:spcBef>
                <a:spcPct val="0"/>
              </a:spcBef>
            </a:pPr>
            <a:r>
              <a:rPr lang="en-US" sz="3299">
                <a:solidFill>
                  <a:srgbClr val="F7941E"/>
                </a:solidFill>
                <a:latin typeface="Chunk Five"/>
                <a:ea typeface="Chunk Five"/>
                <a:cs typeface="Chunk Five"/>
                <a:sym typeface="Chunk Five"/>
              </a:rPr>
              <a:t>Software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64322" y="4255270"/>
            <a:ext cx="2406658" cy="596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89"/>
              </a:lnSpc>
              <a:spcBef>
                <a:spcPct val="0"/>
              </a:spcBef>
            </a:pPr>
            <a:r>
              <a:rPr lang="en-US" sz="3299">
                <a:solidFill>
                  <a:srgbClr val="F7941E"/>
                </a:solidFill>
                <a:latin typeface="Chunk Five"/>
                <a:ea typeface="Chunk Five"/>
                <a:cs typeface="Chunk Five"/>
                <a:sym typeface="Chunk Five"/>
              </a:rPr>
              <a:t>Language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03757" y="4972404"/>
            <a:ext cx="3127788" cy="686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</a:pPr>
            <a:r>
              <a:rPr lang="en-US" sz="23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Inggris (Basic)</a:t>
            </a:r>
          </a:p>
          <a:p>
            <a:pPr algn="ctr" marL="0" indent="0" lvl="0">
              <a:lnSpc>
                <a:spcPts val="2530"/>
              </a:lnSpc>
              <a:spcBef>
                <a:spcPct val="0"/>
              </a:spcBef>
            </a:pPr>
            <a:r>
              <a:rPr lang="en-US" sz="23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Malaysia (Basic)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7555" y="3252965"/>
            <a:ext cx="2663875" cy="231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1"/>
              </a:lnSpc>
              <a:spcBef>
                <a:spcPct val="0"/>
              </a:spcBef>
            </a:pPr>
            <a:r>
              <a:rPr lang="en-US" sz="1301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ACP #1 – Hardware Fundamental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850256" y="3282803"/>
            <a:ext cx="2934444" cy="44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0"/>
              </a:lnSpc>
              <a:spcBef>
                <a:spcPct val="0"/>
              </a:spcBef>
            </a:pPr>
            <a:r>
              <a:rPr lang="en-US" sz="13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ACP #3 – Hardware Troubleshooting</a:t>
            </a:r>
          </a:p>
          <a:p>
            <a:pPr algn="ctr">
              <a:lnSpc>
                <a:spcPts val="1690"/>
              </a:lnSpc>
              <a:spcBef>
                <a:spcPct val="0"/>
              </a:spcBef>
            </a:pPr>
            <a:r>
              <a:rPr lang="en-US" sz="13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Basic Level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082964" y="3252965"/>
            <a:ext cx="666006" cy="23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0"/>
              </a:lnSpc>
              <a:spcBef>
                <a:spcPct val="0"/>
              </a:spcBef>
            </a:pPr>
            <a:r>
              <a:rPr lang="en-US" sz="1300">
                <a:solidFill>
                  <a:srgbClr val="1B392C"/>
                </a:solidFill>
                <a:latin typeface="Chunk Five"/>
                <a:ea typeface="Chunk Five"/>
                <a:cs typeface="Chunk Five"/>
                <a:sym typeface="Chunk Five"/>
              </a:rPr>
              <a:t>MTCNA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39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11089" y="0"/>
            <a:ext cx="6400061" cy="8050323"/>
            <a:chOff x="0" y="0"/>
            <a:chExt cx="8533415" cy="1073376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9518" t="22138" r="9942" b="1839"/>
            <a:stretch>
              <a:fillRect/>
            </a:stretch>
          </p:blipFill>
          <p:spPr>
            <a:xfrm flipH="false" flipV="false">
              <a:off x="0" y="0"/>
              <a:ext cx="8533415" cy="10733764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292266" y="-1180726"/>
            <a:ext cx="1963134" cy="2926080"/>
          </a:xfrm>
          <a:custGeom>
            <a:avLst/>
            <a:gdLst/>
            <a:ahLst/>
            <a:cxnLst/>
            <a:rect r="r" b="b" t="t" l="l"/>
            <a:pathLst>
              <a:path h="2926080" w="1963134">
                <a:moveTo>
                  <a:pt x="0" y="0"/>
                </a:moveTo>
                <a:lnTo>
                  <a:pt x="1963134" y="0"/>
                </a:lnTo>
                <a:lnTo>
                  <a:pt x="1963134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9373" y="4734357"/>
            <a:ext cx="564460" cy="564460"/>
          </a:xfrm>
          <a:custGeom>
            <a:avLst/>
            <a:gdLst/>
            <a:ahLst/>
            <a:cxnLst/>
            <a:rect r="r" b="b" t="t" l="l"/>
            <a:pathLst>
              <a:path h="564460" w="564460">
                <a:moveTo>
                  <a:pt x="0" y="0"/>
                </a:moveTo>
                <a:lnTo>
                  <a:pt x="564460" y="0"/>
                </a:lnTo>
                <a:lnTo>
                  <a:pt x="564460" y="564460"/>
                </a:lnTo>
                <a:lnTo>
                  <a:pt x="0" y="5644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31520" y="5473554"/>
            <a:ext cx="565130" cy="565130"/>
          </a:xfrm>
          <a:custGeom>
            <a:avLst/>
            <a:gdLst/>
            <a:ahLst/>
            <a:cxnLst/>
            <a:rect r="r" b="b" t="t" l="l"/>
            <a:pathLst>
              <a:path h="565130" w="565130">
                <a:moveTo>
                  <a:pt x="0" y="0"/>
                </a:moveTo>
                <a:lnTo>
                  <a:pt x="565130" y="0"/>
                </a:lnTo>
                <a:lnTo>
                  <a:pt x="565130" y="565129"/>
                </a:lnTo>
                <a:lnTo>
                  <a:pt x="0" y="5651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31520" y="6210133"/>
            <a:ext cx="549177" cy="549177"/>
          </a:xfrm>
          <a:custGeom>
            <a:avLst/>
            <a:gdLst/>
            <a:ahLst/>
            <a:cxnLst/>
            <a:rect r="r" b="b" t="t" l="l"/>
            <a:pathLst>
              <a:path h="549177" w="549177">
                <a:moveTo>
                  <a:pt x="0" y="0"/>
                </a:moveTo>
                <a:lnTo>
                  <a:pt x="549177" y="0"/>
                </a:lnTo>
                <a:lnTo>
                  <a:pt x="549177" y="549177"/>
                </a:lnTo>
                <a:lnTo>
                  <a:pt x="0" y="5491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09373" y="1142896"/>
            <a:ext cx="4953956" cy="1204917"/>
            <a:chOff x="0" y="0"/>
            <a:chExt cx="6605275" cy="160655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95250"/>
              <a:ext cx="3632120" cy="9736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12"/>
                </a:lnSpc>
              </a:pPr>
              <a:r>
                <a:rPr lang="en-US" sz="5312">
                  <a:solidFill>
                    <a:srgbClr val="FFFFFF"/>
                  </a:solidFill>
                  <a:latin typeface="Chewy"/>
                  <a:ea typeface="Chewy"/>
                  <a:cs typeface="Chewy"/>
                  <a:sym typeface="Chewy"/>
                </a:rPr>
                <a:t>Thank You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304422"/>
              <a:ext cx="6605275" cy="3021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69547" y="4108257"/>
            <a:ext cx="3264957" cy="42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9"/>
              </a:lnSpc>
              <a:spcBef>
                <a:spcPct val="0"/>
              </a:spcBef>
            </a:pPr>
            <a:r>
              <a:rPr lang="en-US" sz="2224" spc="-33">
                <a:solidFill>
                  <a:srgbClr val="F3F3F3"/>
                </a:solidFill>
                <a:latin typeface="Shrikhand"/>
                <a:ea typeface="Shrikhand"/>
                <a:cs typeface="Shrikhand"/>
                <a:sym typeface="Shrikhand"/>
              </a:rPr>
              <a:t>CONTACT 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9547" y="4850217"/>
            <a:ext cx="1301948" cy="26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0"/>
              </a:lnSpc>
              <a:spcBef>
                <a:spcPct val="0"/>
              </a:spcBef>
            </a:pPr>
            <a:r>
              <a:rPr lang="en-US" sz="1325" spc="-1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+6289626075179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69547" y="5602057"/>
            <a:ext cx="1879699" cy="26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0"/>
              </a:lnSpc>
              <a:spcBef>
                <a:spcPct val="0"/>
              </a:spcBef>
            </a:pPr>
            <a:r>
              <a:rPr lang="en-US" sz="1325" spc="-1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andikarisky08@gmail.com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69547" y="6308090"/>
            <a:ext cx="3027759" cy="26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0"/>
              </a:lnSpc>
              <a:spcBef>
                <a:spcPct val="0"/>
              </a:spcBef>
            </a:pPr>
            <a:r>
              <a:rPr lang="en-US" sz="1325" spc="-1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www.linkedin.com/in/andika-risky-saputra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DAGZo2_rYkI</dc:identifier>
  <dcterms:modified xsi:type="dcterms:W3CDTF">2011-08-01T06:04:30Z</dcterms:modified>
  <cp:revision>1</cp:revision>
  <dc:title>Hi, I'm Sharvari Rao</dc:title>
</cp:coreProperties>
</file>

<file path=docProps/thumbnail.jpeg>
</file>